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202.tvoysadik.ru/" TargetMode="External"/><Relationship Id="rId4" Type="http://schemas.openxmlformats.org/officeDocument/2006/relationships/hyperlink" Target="mailto:detsad_202@mail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737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20608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Мероприятия и формы организации детской деятельности  по проекту «Книжные тропинки» </a:t>
            </a:r>
          </a:p>
          <a:p>
            <a:pPr algn="ctr"/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рамках фестиваля «Юный архитектор</a:t>
            </a:r>
          </a:p>
        </p:txBody>
      </p:sp>
      <p:pic>
        <p:nvPicPr>
          <p:cNvPr id="5121" name="Рисунок 13" descr="https://ds04.infourok.ru/uploads/ex/0e96/000e8d85-f3edfcb0/img1.jpg"/>
          <p:cNvPicPr>
            <a:picLocks noChangeAspect="1" noChangeArrowheads="1"/>
          </p:cNvPicPr>
          <p:nvPr/>
        </p:nvPicPr>
        <p:blipFill>
          <a:blip r:embed="rId3" cstate="print"/>
          <a:srcRect l="3754" t="2142" r="2933" b="10953"/>
          <a:stretch>
            <a:fillRect/>
          </a:stretch>
        </p:blipFill>
        <p:spPr bwMode="auto">
          <a:xfrm>
            <a:off x="971600" y="3789040"/>
            <a:ext cx="3528392" cy="252028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259632" y="260648"/>
            <a:ext cx="676875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202</a:t>
            </a:r>
            <a:b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</a:rPr>
              <a:t>620039, г. Екатеринбург, пер. Суворовский, д. 21, пер. Суворовский, д. 7 а,</a:t>
            </a:r>
            <a:b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</a:rPr>
              <a:t>тел.: (343) 338-00-83, факс: (343) 338-33-88, </a:t>
            </a:r>
            <a:r>
              <a:rPr kumimoji="0" lang="ru-RU" sz="1200" b="1" i="0" u="none" strike="noStrike" cap="none" normalizeH="0" baseline="0" dirty="0" err="1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</a:rPr>
              <a:t>эл</a:t>
            </a:r>
            <a: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</a:rPr>
              <a:t>. адрес: </a:t>
            </a:r>
            <a: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detsad_202@mail.ru</a:t>
            </a:r>
            <a:endParaRPr kumimoji="0" lang="ru-RU" sz="800" b="0" i="0" u="none" strike="noStrike" cap="none" normalizeH="0" baseline="0" dirty="0">
              <a:ln>
                <a:solidFill>
                  <a:srgbClr val="0070C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kumimoji="0" lang="ru-RU" sz="12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rgbClr val="9626D4"/>
                </a:solidFill>
                <a:effectLst/>
                <a:latin typeface="Times New Roman" pitchFamily="18" charset="0"/>
                <a:cs typeface="Times New Roman" pitchFamily="18" charset="0"/>
                <a:hlinkClick r:id="rId5"/>
              </a:rPr>
              <a:t>https://202.tvoysadik.ru/</a:t>
            </a:r>
            <a:endParaRPr kumimoji="0" lang="ru-RU" sz="800" b="0" i="0" u="none" strike="noStrike" cap="none" normalizeH="0" baseline="0" dirty="0">
              <a:ln>
                <a:solidFill>
                  <a:srgbClr val="0070C0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400" b="1" i="0" u="none" strike="noStrike" cap="none" normalizeH="0" baseline="0">
                <a:ln>
                  <a:noFill/>
                </a:ln>
                <a:solidFill>
                  <a:srgbClr val="9626D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7373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23528" y="288809"/>
            <a:ext cx="85689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представление о ландшафтной архитектуре (парки, скверы), малые архитектурные формы; ввести понятие «ландшафтный дизайн».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Привить доступными средствами интерес к изучению литературного творчества для детей Д.Н.Мамина - Сибиряка;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Воспитать у детей ценностное отношение к собственному труду, труду других людей, умение работать в коллективе, в т.ч. с привлечением родителей, эффективно распределять обязанности.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73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4249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Погружение в проект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«Мы журналисты»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социологического опроса городских жителей: «Нужен ли нашему городу Литературный парк по произведениям Д.Н.Мамина – Сибиряка?».</a:t>
            </a: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51520" y="4437112"/>
            <a:ext cx="273630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Мотивация на совместную деятельность.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Утренняя планерка в редакции.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636912"/>
            <a:ext cx="2835147" cy="2126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7974" r="12403" b="6783"/>
          <a:stretch>
            <a:fillRect/>
          </a:stretch>
        </p:blipFill>
        <p:spPr bwMode="auto">
          <a:xfrm>
            <a:off x="6228184" y="1916832"/>
            <a:ext cx="2592288" cy="2276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499992" y="4653136"/>
            <a:ext cx="42119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Утверждение социологического исследования мэром города.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Решение: построить Литературный парк по произведениям Д.Н. Мамина – сибиряка.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737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24516"/>
          <a:stretch>
            <a:fillRect/>
          </a:stretch>
        </p:blipFill>
        <p:spPr bwMode="auto">
          <a:xfrm>
            <a:off x="395536" y="764704"/>
            <a:ext cx="419737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0070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356992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28498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87624" y="260648"/>
            <a:ext cx="66953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Чтение произведений Д.Н.Мамина - Сибиряка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021288"/>
            <a:ext cx="44112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Беседа «Ландшафтный архитектор»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5949280"/>
            <a:ext cx="36379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Пальчиковый театр «Серая Шейка»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27"/>
            <a:ext cx="9144000" cy="684737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9087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технологии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28639"/>
          <a:stretch>
            <a:fillRect/>
          </a:stretch>
        </p:blipFill>
        <p:spPr bwMode="auto">
          <a:xfrm>
            <a:off x="611560" y="332656"/>
            <a:ext cx="4176464" cy="223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23129"/>
          <a:stretch>
            <a:fillRect/>
          </a:stretch>
        </p:blipFill>
        <p:spPr bwMode="auto">
          <a:xfrm>
            <a:off x="4355976" y="3284984"/>
            <a:ext cx="4392488" cy="253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79634" y="2967335"/>
            <a:ext cx="1172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6165304"/>
            <a:ext cx="26759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«Утята»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5793" y="2636912"/>
            <a:ext cx="35719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Пальчиковая  игра «Зайчик»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6021288"/>
            <a:ext cx="40219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«Бурый </a:t>
            </a:r>
            <a:r>
              <a:rPr lang="ru-RU" sz="2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мишенька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27"/>
            <a:ext cx="9144000" cy="6847373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10382" t="32787" r="18579"/>
          <a:stretch>
            <a:fillRect/>
          </a:stretch>
        </p:blipFill>
        <p:spPr bwMode="auto">
          <a:xfrm>
            <a:off x="467544" y="836712"/>
            <a:ext cx="2520280" cy="1788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08720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 t="3065" b="11126"/>
          <a:stretch>
            <a:fillRect/>
          </a:stretch>
        </p:blipFill>
        <p:spPr bwMode="auto">
          <a:xfrm>
            <a:off x="683568" y="4077072"/>
            <a:ext cx="313285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/>
          <a:srcRect t="25275"/>
          <a:stretch>
            <a:fillRect/>
          </a:stretch>
        </p:blipFill>
        <p:spPr bwMode="auto">
          <a:xfrm>
            <a:off x="5292080" y="4077072"/>
            <a:ext cx="3240359" cy="181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908720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09822" y="260648"/>
            <a:ext cx="71070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Информационно – коммуникативные технологии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708920"/>
            <a:ext cx="33843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Интерактивная беседа с презентацией «Жизнь и творчество Д.Н. Мамина – Сибиряка»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2852936"/>
            <a:ext cx="30963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Европейские литературные парки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12160" y="2780928"/>
            <a:ext cx="29523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Герои произведений Д.Н.Мамина - Сибиряка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5842337"/>
            <a:ext cx="33478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Прослушивание произведений в аудиозаписи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6093296"/>
            <a:ext cx="42163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Архитектурные сооружения парка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7373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b="7230"/>
          <a:stretch>
            <a:fillRect/>
          </a:stretch>
        </p:blipFill>
        <p:spPr bwMode="auto">
          <a:xfrm>
            <a:off x="683568" y="980728"/>
            <a:ext cx="2808312" cy="1953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73016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50100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908720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941337" y="260648"/>
            <a:ext cx="26055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немотехника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8218" y="2924944"/>
            <a:ext cx="29894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Просмотр иллюстраций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9144000" cy="6847373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 bwMode="auto">
          <a:xfrm>
            <a:off x="0" y="764704"/>
            <a:ext cx="288032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 t="12420" b="3843"/>
          <a:stretch>
            <a:fillRect/>
          </a:stretch>
        </p:blipFill>
        <p:spPr bwMode="auto">
          <a:xfrm>
            <a:off x="6012160" y="764704"/>
            <a:ext cx="2866429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437112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692696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16072" t="13771" r="7143"/>
          <a:stretch>
            <a:fillRect/>
          </a:stretch>
        </p:blipFill>
        <p:spPr bwMode="auto">
          <a:xfrm>
            <a:off x="4932040" y="4797152"/>
            <a:ext cx="288032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131840" y="2852936"/>
            <a:ext cx="30790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Мой литературный парк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00676" y="2636912"/>
            <a:ext cx="32433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Аппликация </a:t>
            </a:r>
          </a:p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«Хитрая лисичка </a:t>
            </a:r>
          </a:p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 сказке «Серая шейка» 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3861048"/>
            <a:ext cx="40653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Лепка «Сказочка про козявочку»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332656"/>
            <a:ext cx="57787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Художественно – изобразительная деятельность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852936"/>
            <a:ext cx="30153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Рисование </a:t>
            </a:r>
          </a:p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 Моя любимая сказка»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catherineasquithgallery.com/uploads/posts/2021-02/1614382410_3-p-fon-dlya-prezentatsii-svetlii-spokoin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7373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25361" y="1434986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27500" r="7500"/>
          <a:stretch>
            <a:fillRect/>
          </a:stretch>
        </p:blipFill>
        <p:spPr bwMode="auto">
          <a:xfrm>
            <a:off x="7020272" y="908720"/>
            <a:ext cx="1872208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0109" r="23827"/>
          <a:stretch>
            <a:fillRect/>
          </a:stretch>
        </p:blipFill>
        <p:spPr bwMode="auto">
          <a:xfrm>
            <a:off x="7020272" y="4005064"/>
            <a:ext cx="1800200" cy="240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r="14853" b="14573"/>
          <a:stretch>
            <a:fillRect/>
          </a:stretch>
        </p:blipFill>
        <p:spPr bwMode="auto">
          <a:xfrm>
            <a:off x="75094" y="877427"/>
            <a:ext cx="239240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 l="13928" r="20179"/>
          <a:stretch>
            <a:fillRect/>
          </a:stretch>
        </p:blipFill>
        <p:spPr bwMode="auto">
          <a:xfrm>
            <a:off x="4283968" y="4365104"/>
            <a:ext cx="1872208" cy="213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 l="20000" r="18000"/>
          <a:stretch>
            <a:fillRect/>
          </a:stretch>
        </p:blipFill>
        <p:spPr bwMode="auto">
          <a:xfrm>
            <a:off x="323528" y="4293096"/>
            <a:ext cx="1656184" cy="2003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/>
          <a:srcRect l="25540" t="-3153" r="16060"/>
          <a:stretch>
            <a:fillRect/>
          </a:stretch>
        </p:blipFill>
        <p:spPr bwMode="auto">
          <a:xfrm>
            <a:off x="2267744" y="4149080"/>
            <a:ext cx="1656184" cy="219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/>
          <a:srcRect l="16304" t="2899" r="7609" b="2899"/>
          <a:stretch>
            <a:fillRect/>
          </a:stretch>
        </p:blipFill>
        <p:spPr bwMode="auto">
          <a:xfrm>
            <a:off x="5004048" y="2398601"/>
            <a:ext cx="201622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61121" y="332656"/>
            <a:ext cx="80727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поделок и рисунков совместно с родителями  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339</Words>
  <Application>Microsoft Office PowerPoint</Application>
  <PresentationFormat>Экран (4:3)</PresentationFormat>
  <Paragraphs>44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Евросеть</dc:creator>
  <cp:lastModifiedBy>KES</cp:lastModifiedBy>
  <cp:revision>67</cp:revision>
  <dcterms:created xsi:type="dcterms:W3CDTF">2021-11-22T14:06:42Z</dcterms:created>
  <dcterms:modified xsi:type="dcterms:W3CDTF">2021-11-28T18:00:22Z</dcterms:modified>
</cp:coreProperties>
</file>